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0216" autoAdjust="0"/>
    <p:restoredTop sz="94667" autoAdjust="0"/>
  </p:normalViewPr>
  <p:slideViewPr>
    <p:cSldViewPr>
      <p:cViewPr varScale="1">
        <p:scale>
          <a:sx n="78" d="100"/>
          <a:sy n="78" d="100"/>
        </p:scale>
        <p:origin x="-65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4843F-0751-414C-8926-599DD5FC31B0}" type="datetimeFigureOut">
              <a:rPr lang="en-US" smtClean="0"/>
              <a:pPr/>
              <a:t>12/4/2009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A1E0DD-5FAF-4028-A0B5-AF7A2845B41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7A1E0DD-5FAF-4028-A0B5-AF7A2845B419}"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3D3F2D6-5CBB-4957-BFC2-FABFC67E8519}" type="datetimeFigureOut">
              <a:rPr lang="en-US" smtClean="0"/>
              <a:pPr/>
              <a:t>12/4/2009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77DD10-D35A-4DA7-9A63-F37ACCD071B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D3F2D6-5CBB-4957-BFC2-FABFC67E8519}" type="datetimeFigureOut">
              <a:rPr lang="en-US" smtClean="0"/>
              <a:pPr/>
              <a:t>12/4/2009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77DD10-D35A-4DA7-9A63-F37ACCD071B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D3F2D6-5CBB-4957-BFC2-FABFC67E8519}" type="datetimeFigureOut">
              <a:rPr lang="en-US" smtClean="0"/>
              <a:pPr/>
              <a:t>12/4/2009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77DD10-D35A-4DA7-9A63-F37ACCD071B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D3F2D6-5CBB-4957-BFC2-FABFC67E8519}" type="datetimeFigureOut">
              <a:rPr lang="en-US" smtClean="0"/>
              <a:pPr/>
              <a:t>12/4/2009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77DD10-D35A-4DA7-9A63-F37ACCD071B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D3F2D6-5CBB-4957-BFC2-FABFC67E8519}" type="datetimeFigureOut">
              <a:rPr lang="en-US" smtClean="0"/>
              <a:pPr/>
              <a:t>12/4/2009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77DD10-D35A-4DA7-9A63-F37ACCD071B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D3F2D6-5CBB-4957-BFC2-FABFC67E8519}" type="datetimeFigureOut">
              <a:rPr lang="en-US" smtClean="0"/>
              <a:pPr/>
              <a:t>12/4/2009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77DD10-D35A-4DA7-9A63-F37ACCD071B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D3F2D6-5CBB-4957-BFC2-FABFC67E8519}" type="datetimeFigureOut">
              <a:rPr lang="en-US" smtClean="0"/>
              <a:pPr/>
              <a:t>12/4/2009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977DD10-D35A-4DA7-9A63-F37ACCD071B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D3F2D6-5CBB-4957-BFC2-FABFC67E8519}" type="datetimeFigureOut">
              <a:rPr lang="en-US" smtClean="0"/>
              <a:pPr/>
              <a:t>12/4/2009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977DD10-D35A-4DA7-9A63-F37ACCD071B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D3F2D6-5CBB-4957-BFC2-FABFC67E8519}" type="datetimeFigureOut">
              <a:rPr lang="en-US" smtClean="0"/>
              <a:pPr/>
              <a:t>12/4/2009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977DD10-D35A-4DA7-9A63-F37ACCD071B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3F2D6-5CBB-4957-BFC2-FABFC67E8519}" type="datetimeFigureOut">
              <a:rPr lang="en-US" smtClean="0"/>
              <a:pPr/>
              <a:t>12/4/2009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77DD10-D35A-4DA7-9A63-F37ACCD071B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D3F2D6-5CBB-4957-BFC2-FABFC67E8519}" type="datetimeFigureOut">
              <a:rPr lang="en-US" smtClean="0"/>
              <a:pPr/>
              <a:t>12/4/2009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77DD10-D35A-4DA7-9A63-F37ACCD071B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D3F2D6-5CBB-4957-BFC2-FABFC67E8519}" type="datetimeFigureOut">
              <a:rPr lang="en-US" smtClean="0"/>
              <a:pPr/>
              <a:t>12/4/2009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77DD10-D35A-4DA7-9A63-F37ACCD071B5}"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828800"/>
            <a:ext cx="7772400" cy="1470025"/>
          </a:xfrm>
        </p:spPr>
        <p:txBody>
          <a:bodyPr/>
          <a:lstStyle/>
          <a:p>
            <a:r>
              <a:rPr lang="en-US" dirty="0" smtClean="0">
                <a:latin typeface="cmbxti10" pitchFamily="34" charset="0"/>
              </a:rPr>
              <a:t>Declaration of Independence</a:t>
            </a:r>
            <a:endParaRPr lang="en-US" dirty="0">
              <a:latin typeface="cmbxti10" pitchFamily="34" charset="0"/>
            </a:endParaRPr>
          </a:p>
        </p:txBody>
      </p:sp>
      <p:sp>
        <p:nvSpPr>
          <p:cNvPr id="3" name="Subtitle 2"/>
          <p:cNvSpPr>
            <a:spLocks noGrp="1"/>
          </p:cNvSpPr>
          <p:nvPr>
            <p:ph type="subTitle" idx="1"/>
          </p:nvPr>
        </p:nvSpPr>
        <p:spPr/>
        <p:txBody>
          <a:bodyPr/>
          <a:lstStyle/>
          <a:p>
            <a:r>
              <a:rPr lang="en-US" dirty="0" smtClean="0">
                <a:solidFill>
                  <a:schemeClr val="bg1">
                    <a:lumMod val="75000"/>
                  </a:schemeClr>
                </a:solidFill>
              </a:rPr>
              <a:t>By: Leah-Kate &amp; Cara </a:t>
            </a:r>
            <a:endParaRPr lang="en-US" dirty="0">
              <a:solidFill>
                <a:schemeClr val="bg1">
                  <a:lumMod val="75000"/>
                </a:schemeClr>
              </a:solidFill>
            </a:endParaRPr>
          </a:p>
        </p:txBody>
      </p:sp>
      <p:pic>
        <p:nvPicPr>
          <p:cNvPr id="4" name="Picture 3" descr="usa-flag.gif"/>
          <p:cNvPicPr>
            <a:picLocks noChangeAspect="1"/>
          </p:cNvPicPr>
          <p:nvPr/>
        </p:nvPicPr>
        <p:blipFill>
          <a:blip r:embed="rId3" cstate="print"/>
          <a:stretch>
            <a:fillRect/>
          </a:stretch>
        </p:blipFill>
        <p:spPr>
          <a:xfrm>
            <a:off x="6248400" y="381000"/>
            <a:ext cx="2456559" cy="1601265"/>
          </a:xfrm>
          <a:prstGeom prst="rect">
            <a:avLst/>
          </a:prstGeom>
        </p:spPr>
      </p:pic>
    </p:spTree>
  </p:cSld>
  <p:clrMapOvr>
    <a:masterClrMapping/>
  </p:clrMapOvr>
  <p:transition>
    <p:whee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smtClean="0"/>
              <a:t>4 questions</a:t>
            </a:r>
            <a:endParaRPr lang="en-US" dirty="0"/>
          </a:p>
        </p:txBody>
      </p:sp>
      <p:sp>
        <p:nvSpPr>
          <p:cNvPr id="3" name="Content Placeholder 2"/>
          <p:cNvSpPr>
            <a:spLocks noGrp="1"/>
          </p:cNvSpPr>
          <p:nvPr>
            <p:ph idx="1"/>
          </p:nvPr>
        </p:nvSpPr>
        <p:spPr/>
        <p:txBody>
          <a:bodyPr/>
          <a:lstStyle/>
          <a:p>
            <a:r>
              <a:rPr lang="en-US" dirty="0" smtClean="0"/>
              <a:t>In this PowerPoint there are 4 questions you need to ask to understand the declaration of independence.</a:t>
            </a:r>
          </a:p>
          <a:p>
            <a:r>
              <a:rPr lang="en-US" dirty="0" smtClean="0"/>
              <a:t>They are… Who, What, When, and Why. </a:t>
            </a:r>
            <a:endParaRPr lang="en-US" dirty="0"/>
          </a:p>
        </p:txBody>
      </p:sp>
      <p:pic>
        <p:nvPicPr>
          <p:cNvPr id="4" name="Picture 3" descr="usa-flag.gif"/>
          <p:cNvPicPr>
            <a:picLocks noChangeAspect="1"/>
          </p:cNvPicPr>
          <p:nvPr/>
        </p:nvPicPr>
        <p:blipFill>
          <a:blip r:embed="rId2" cstate="print"/>
          <a:stretch>
            <a:fillRect/>
          </a:stretch>
        </p:blipFill>
        <p:spPr>
          <a:xfrm>
            <a:off x="6781800" y="304800"/>
            <a:ext cx="1657350" cy="108031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a:t>
            </a:r>
            <a:endParaRPr lang="en-US" dirty="0"/>
          </a:p>
        </p:txBody>
      </p:sp>
      <p:sp>
        <p:nvSpPr>
          <p:cNvPr id="3" name="Content Placeholder 2"/>
          <p:cNvSpPr>
            <a:spLocks noGrp="1"/>
          </p:cNvSpPr>
          <p:nvPr>
            <p:ph idx="1"/>
          </p:nvPr>
        </p:nvSpPr>
        <p:spPr/>
        <p:txBody>
          <a:bodyPr>
            <a:normAutofit/>
          </a:bodyPr>
          <a:lstStyle/>
          <a:p>
            <a:pPr>
              <a:buNone/>
            </a:pPr>
            <a:r>
              <a:rPr lang="en-US" sz="2800" dirty="0" smtClean="0">
                <a:latin typeface="Book Antiqua" pitchFamily="18" charset="0"/>
              </a:rPr>
              <a:t>		Who? The colonies! They were signing a Declaration for Independence against  Great Britain. They wanted to enforce the laws they had demanded and gain more freedom. For many years the Colonies had begged  for the rights they deserved. The King agreed to these laws but did not enforce them. The colonies had been asking for independence for twenty-one years but nothing had happened. It was time for the colonies to make a change.</a:t>
            </a:r>
            <a:endParaRPr lang="en-US" sz="2800" dirty="0">
              <a:latin typeface="Book Antiqua" pitchFamily="18" charset="0"/>
            </a:endParaRPr>
          </a:p>
        </p:txBody>
      </p:sp>
      <p:pic>
        <p:nvPicPr>
          <p:cNvPr id="4" name="Picture 3" descr="usa-flag.gif"/>
          <p:cNvPicPr>
            <a:picLocks noChangeAspect="1"/>
          </p:cNvPicPr>
          <p:nvPr/>
        </p:nvPicPr>
        <p:blipFill>
          <a:blip r:embed="rId2" cstate="print"/>
          <a:stretch>
            <a:fillRect/>
          </a:stretch>
        </p:blipFill>
        <p:spPr>
          <a:xfrm>
            <a:off x="6781800" y="304800"/>
            <a:ext cx="1590675" cy="1036854"/>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a:t>
            </a:r>
            <a:endParaRPr lang="en-US" dirty="0"/>
          </a:p>
        </p:txBody>
      </p:sp>
      <p:sp>
        <p:nvSpPr>
          <p:cNvPr id="3" name="Content Placeholder 2"/>
          <p:cNvSpPr>
            <a:spLocks noGrp="1"/>
          </p:cNvSpPr>
          <p:nvPr>
            <p:ph idx="1"/>
          </p:nvPr>
        </p:nvSpPr>
        <p:spPr/>
        <p:txBody>
          <a:bodyPr>
            <a:normAutofit/>
          </a:bodyPr>
          <a:lstStyle/>
          <a:p>
            <a:pPr>
              <a:buNone/>
            </a:pPr>
            <a:r>
              <a:rPr lang="en-US" sz="2800" dirty="0" smtClean="0">
                <a:latin typeface="Book Antiqua" pitchFamily="18" charset="0"/>
              </a:rPr>
              <a:t>		What? The Declaration of Independence! The declaration of Independence was when the Patriots signed a document saying that they are becoming an Independent government. They state that they will not let their rights get overlooked without a fight. In fact, they listed the many overlooked necessities. This was not the first time oppressions had been ignored. Many statements had been sent to the king, but this time the Patriots were serious.</a:t>
            </a:r>
            <a:endParaRPr lang="en-US" sz="2800" dirty="0">
              <a:latin typeface="Book Antiqua" pitchFamily="18" charset="0"/>
            </a:endParaRPr>
          </a:p>
        </p:txBody>
      </p:sp>
      <p:pic>
        <p:nvPicPr>
          <p:cNvPr id="4" name="Picture 3" descr="usa-flag.gif"/>
          <p:cNvPicPr>
            <a:picLocks noChangeAspect="1"/>
          </p:cNvPicPr>
          <p:nvPr/>
        </p:nvPicPr>
        <p:blipFill>
          <a:blip r:embed="rId2" cstate="print"/>
          <a:stretch>
            <a:fillRect/>
          </a:stretch>
        </p:blipFill>
        <p:spPr>
          <a:xfrm>
            <a:off x="6781800" y="381000"/>
            <a:ext cx="1626174" cy="105999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a:t>
            </a:r>
            <a:endParaRPr lang="en-US" dirty="0"/>
          </a:p>
        </p:txBody>
      </p:sp>
      <p:sp>
        <p:nvSpPr>
          <p:cNvPr id="3" name="Content Placeholder 2"/>
          <p:cNvSpPr>
            <a:spLocks noGrp="1"/>
          </p:cNvSpPr>
          <p:nvPr>
            <p:ph idx="1"/>
          </p:nvPr>
        </p:nvSpPr>
        <p:spPr/>
        <p:txBody>
          <a:bodyPr>
            <a:normAutofit/>
          </a:bodyPr>
          <a:lstStyle/>
          <a:p>
            <a:pPr>
              <a:buNone/>
            </a:pPr>
            <a:r>
              <a:rPr lang="en-US" sz="2800" dirty="0" smtClean="0">
                <a:latin typeface="Book Antiqua" pitchFamily="18" charset="0"/>
              </a:rPr>
              <a:t>		The Declaration of Independence was written on the fourth of July in 1776. Because of this wonderful declaration we celebrate the fourth of July with fireworks and all </a:t>
            </a:r>
            <a:r>
              <a:rPr lang="en-US" sz="2800" smtClean="0">
                <a:latin typeface="Book Antiqua" pitchFamily="18" charset="0"/>
              </a:rPr>
              <a:t>American food.</a:t>
            </a:r>
            <a:endParaRPr lang="en-US" sz="2800" dirty="0">
              <a:latin typeface="Book Antiqua"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idx="1"/>
          </p:nvPr>
        </p:nvSpPr>
        <p:spPr/>
        <p:txBody>
          <a:bodyPr/>
          <a:lstStyle/>
          <a:p>
            <a:pPr>
              <a:buNone/>
            </a:pPr>
            <a:r>
              <a:rPr lang="en-US" dirty="0" smtClean="0"/>
              <a:t> 	</a:t>
            </a:r>
            <a:r>
              <a:rPr lang="en-US" sz="2800" dirty="0" smtClean="0">
                <a:latin typeface="Book Antiqua" pitchFamily="18" charset="0"/>
              </a:rPr>
              <a:t>	Why? The Patriot's signed the Declaration Of Independence because they wanted freedom. For many years the Colonies had been taxed and charged for things that were not necessary. They had unfair treatment and were cheated. They wrote this to declare they were an Independent country. </a:t>
            </a:r>
            <a:endParaRPr lang="en-US" sz="2800" dirty="0">
              <a:latin typeface="Book Antiqua"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a:t>
            </a:r>
            <a:r>
              <a:rPr lang="en-US" dirty="0" err="1" smtClean="0"/>
              <a:t>Whatching</a:t>
            </a:r>
            <a:r>
              <a:rPr lang="en-US" dirty="0" smtClean="0"/>
              <a:t> </a:t>
            </a:r>
            <a:endParaRPr lang="en-US" dirty="0"/>
          </a:p>
        </p:txBody>
      </p:sp>
      <p:pic>
        <p:nvPicPr>
          <p:cNvPr id="4" name="Content Placeholder 3" descr="flag.jpg"/>
          <p:cNvPicPr>
            <a:picLocks noGrp="1" noChangeAspect="1"/>
          </p:cNvPicPr>
          <p:nvPr>
            <p:ph idx="1"/>
          </p:nvPr>
        </p:nvPicPr>
        <p:blipFill>
          <a:blip r:embed="rId2" cstate="print"/>
          <a:stretch>
            <a:fillRect/>
          </a:stretch>
        </p:blipFill>
        <p:spPr>
          <a:xfrm>
            <a:off x="1676400" y="1600200"/>
            <a:ext cx="5774899" cy="4525963"/>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0000BF"/>
      </a:dk1>
      <a:lt1>
        <a:sysClr val="window" lastClr="FFFFFF"/>
      </a:lt1>
      <a:dk2>
        <a:srgbClr val="FF0000"/>
      </a:dk2>
      <a:lt2>
        <a:srgbClr val="0000BF"/>
      </a:lt2>
      <a:accent1>
        <a:srgbClr val="205867"/>
      </a:accent1>
      <a:accent2>
        <a:srgbClr val="BF0000"/>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713</TotalTime>
  <Words>54</Words>
  <Application>Microsoft Office PowerPoint</Application>
  <PresentationFormat>On-screen Show (4:3)</PresentationFormat>
  <Paragraphs>15</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Declaration of Independence</vt:lpstr>
      <vt:lpstr> 4 questions</vt:lpstr>
      <vt:lpstr>Who?</vt:lpstr>
      <vt:lpstr>What?</vt:lpstr>
      <vt:lpstr>When?</vt:lpstr>
      <vt:lpstr>Why?</vt:lpstr>
      <vt:lpstr>Thanks For Whatching </vt:lpstr>
    </vt:vector>
  </TitlesOfParts>
  <Company>Harpeth Hall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Declaration of Independence</dc:title>
  <dc:creator>userid</dc:creator>
  <cp:lastModifiedBy>LENOVO USER</cp:lastModifiedBy>
  <cp:revision>38</cp:revision>
  <dcterms:created xsi:type="dcterms:W3CDTF">2009-11-30T17:21:51Z</dcterms:created>
  <dcterms:modified xsi:type="dcterms:W3CDTF">2009-12-04T19:50:07Z</dcterms:modified>
</cp:coreProperties>
</file>